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  <p:embeddedFont>
      <p:font typeface="Maven Pro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MavenPro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aven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Camille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58a97f96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58a97f96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Camille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5a87ced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5a87ced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Jonny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5a87ceda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5a87ceda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Jonny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6fa3c898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6fa3c89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Camille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574e790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574e790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Camille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Jonny - Boox is a website with a search engine designed to find copyright free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574e7901c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574e790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Jonny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Camille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5ba5818e1_1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5ba5818e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Camille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5ba5818e1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5ba5818e1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Camille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5c670051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5c670051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Camille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574e7919e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574e7919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Jonny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Boox:</a:t>
            </a:r>
            <a:br>
              <a:rPr lang="en"/>
            </a:br>
            <a:r>
              <a:rPr lang="en"/>
              <a:t>Sprint 3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Jonny Martinez </a:t>
            </a:r>
            <a:r>
              <a:rPr lang="en"/>
              <a:t>- Project Manager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Camille Pascua</a:t>
            </a:r>
            <a:r>
              <a:rPr lang="en"/>
              <a:t> - Scrum Master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Raheel Jooma</a:t>
            </a:r>
            <a:r>
              <a:rPr lang="en"/>
              <a:t> - Programmer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Charlotte Owen</a:t>
            </a:r>
            <a:r>
              <a:rPr lang="en"/>
              <a:t> - Programmer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Abele Amsalu </a:t>
            </a:r>
            <a:r>
              <a:rPr lang="en"/>
              <a:t>- Quality Assurance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Cases 1</a:t>
            </a:r>
            <a:endParaRPr/>
          </a:p>
        </p:txBody>
      </p:sp>
      <p:sp>
        <p:nvSpPr>
          <p:cNvPr id="332" name="Google Shape;332;p22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800" y="1641576"/>
            <a:ext cx="7264399" cy="31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3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Cases 2</a:t>
            </a:r>
            <a:endParaRPr/>
          </a:p>
        </p:txBody>
      </p:sp>
      <p:pic>
        <p:nvPicPr>
          <p:cNvPr id="339" name="Google Shape;3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524" y="1640750"/>
            <a:ext cx="7410950" cy="311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Cases 3</a:t>
            </a:r>
            <a:endParaRPr/>
          </a:p>
        </p:txBody>
      </p:sp>
      <p:pic>
        <p:nvPicPr>
          <p:cNvPr id="345" name="Google Shape;3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600" y="1406175"/>
            <a:ext cx="6228802" cy="360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Goals for next sprint</a:t>
            </a:r>
            <a:endParaRPr sz="4800"/>
          </a:p>
        </p:txBody>
      </p:sp>
      <p:sp>
        <p:nvSpPr>
          <p:cNvPr id="351" name="Google Shape;351;p25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Finish Front-end development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1600"/>
              </a:spcAft>
              <a:buSzPts val="2400"/>
              <a:buAutoNum type="arabicPeriod"/>
            </a:pPr>
            <a:r>
              <a:rPr lang="en" sz="2400"/>
              <a:t>Get started on Backend, primarily connecting it to the web pages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6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Product</a:t>
            </a:r>
            <a:endParaRPr sz="4800"/>
          </a:p>
        </p:txBody>
      </p:sp>
      <p:sp>
        <p:nvSpPr>
          <p:cNvPr id="284" name="Google Shape;284;p14"/>
          <p:cNvSpPr txBox="1"/>
          <p:nvPr>
            <p:ph idx="2" type="body"/>
          </p:nvPr>
        </p:nvSpPr>
        <p:spPr>
          <a:xfrm>
            <a:off x="4289000" y="661000"/>
            <a:ext cx="4045200" cy="3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Boox is a search engine dedicated to finding </a:t>
            </a:r>
            <a:r>
              <a:rPr b="1" lang="en" sz="3000"/>
              <a:t>copyright</a:t>
            </a:r>
            <a:r>
              <a:rPr b="1" lang="en" sz="3000"/>
              <a:t>-free images via the Pixabay API.</a:t>
            </a:r>
            <a:endParaRPr b="1"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Value</a:t>
            </a:r>
            <a:endParaRPr sz="4800"/>
          </a:p>
        </p:txBody>
      </p:sp>
      <p:sp>
        <p:nvSpPr>
          <p:cNvPr id="290" name="Google Shape;290;p15"/>
          <p:cNvSpPr txBox="1"/>
          <p:nvPr>
            <p:ph idx="2" type="body"/>
          </p:nvPr>
        </p:nvSpPr>
        <p:spPr>
          <a:xfrm>
            <a:off x="4289000" y="661000"/>
            <a:ext cx="4045200" cy="3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/>
              <a:t>Users may locate and download from millions of royalty-free and copyright-free stock images for various purposes such as projects, entertainment, presentations, tutorials, demonstrations, etc.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1285975" y="1351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Burn Down Chart</a:t>
            </a:r>
            <a:endParaRPr sz="4800"/>
          </a:p>
        </p:txBody>
      </p:sp>
      <p:pic>
        <p:nvPicPr>
          <p:cNvPr id="296" name="Google Shape;2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076" y="1021700"/>
            <a:ext cx="6121848" cy="395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/>
          <p:nvPr>
            <p:ph type="title"/>
          </p:nvPr>
        </p:nvSpPr>
        <p:spPr>
          <a:xfrm>
            <a:off x="1250325" y="816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Velocity Chart</a:t>
            </a:r>
            <a:endParaRPr sz="4800"/>
          </a:p>
        </p:txBody>
      </p:sp>
      <p:pic>
        <p:nvPicPr>
          <p:cNvPr id="302" name="Google Shape;3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325" y="1101276"/>
            <a:ext cx="6788551" cy="387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Completed Stories</a:t>
            </a:r>
            <a:endParaRPr sz="4800"/>
          </a:p>
        </p:txBody>
      </p:sp>
      <p:pic>
        <p:nvPicPr>
          <p:cNvPr id="308" name="Google Shape;3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425" y="736325"/>
            <a:ext cx="5538275" cy="367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/>
          <p:nvPr>
            <p:ph type="title"/>
          </p:nvPr>
        </p:nvSpPr>
        <p:spPr>
          <a:xfrm>
            <a:off x="1303800" y="81675"/>
            <a:ext cx="3430500" cy="19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Homepage</a:t>
            </a:r>
            <a:endParaRPr/>
          </a:p>
        </p:txBody>
      </p:sp>
      <p:pic>
        <p:nvPicPr>
          <p:cNvPr id="314" name="Google Shape;3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604673"/>
            <a:ext cx="7554998" cy="40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/>
          <p:nvPr>
            <p:ph type="title"/>
          </p:nvPr>
        </p:nvSpPr>
        <p:spPr>
          <a:xfrm>
            <a:off x="1303800" y="81675"/>
            <a:ext cx="3430500" cy="19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Homepage</a:t>
            </a:r>
            <a:endParaRPr/>
          </a:p>
        </p:txBody>
      </p:sp>
      <p:pic>
        <p:nvPicPr>
          <p:cNvPr id="320" name="Google Shape;3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639700"/>
            <a:ext cx="7656552" cy="411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Backlog</a:t>
            </a:r>
            <a:endParaRPr sz="4800"/>
          </a:p>
        </p:txBody>
      </p:sp>
      <p:pic>
        <p:nvPicPr>
          <p:cNvPr id="326" name="Google Shape;3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3651" y="772938"/>
            <a:ext cx="5890126" cy="35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